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987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9551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840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553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79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2880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382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877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5916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451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602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0B7B7-A71E-43AC-B23C-7D21358FD70D}" type="datetimeFigureOut">
              <a:rPr lang="zh-TW" altLang="en-US" smtClean="0"/>
              <a:t>2022/3/9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DDABE6B-470D-4730-8408-1FE97A3AC50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5714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19C8E8-3F5E-48E8-BD70-E33485A718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挑照小幫手</a:t>
            </a:r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3ED3920A-5F4E-4BE5-B06A-9008D7BE99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6594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CED9B3-BB2E-4D01-A097-544AE8A3A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966497"/>
            <a:ext cx="9603275" cy="1049235"/>
          </a:xfrm>
        </p:spPr>
        <p:txBody>
          <a:bodyPr>
            <a:normAutofit/>
          </a:bodyPr>
          <a:lstStyle/>
          <a:p>
            <a:r>
              <a:rPr lang="en-US" altLang="zh-TW" sz="4400" dirty="0"/>
              <a:t>Demo</a:t>
            </a:r>
            <a:endParaRPr lang="zh-TW" altLang="en-US" sz="4400" dirty="0"/>
          </a:p>
        </p:txBody>
      </p:sp>
      <p:pic>
        <p:nvPicPr>
          <p:cNvPr id="5" name="20210613_162458">
            <a:hlinkClick r:id="" action="ppaction://media"/>
            <a:extLst>
              <a:ext uri="{FF2B5EF4-FFF2-40B4-BE49-F238E27FC236}">
                <a16:creationId xmlns:a16="http://schemas.microsoft.com/office/drawing/2014/main" id="{AADC6DE0-BFB1-4C42-8169-6B0D9FD831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5789" y="408256"/>
            <a:ext cx="10740422" cy="604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78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CD5AB422-6AAB-4B1E-8CBB-8955EC4A5B23}"/>
              </a:ext>
            </a:extLst>
          </p:cNvPr>
          <p:cNvSpPr txBox="1"/>
          <p:nvPr/>
        </p:nvSpPr>
        <p:spPr>
          <a:xfrm>
            <a:off x="5554462" y="2760955"/>
            <a:ext cx="10830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dirty="0"/>
              <a:t>End</a:t>
            </a:r>
            <a:endParaRPr lang="zh-TW" altLang="en-US" sz="4400" dirty="0"/>
          </a:p>
        </p:txBody>
      </p: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9027B691-201E-4BBA-8CC3-1123C3A560E0}"/>
              </a:ext>
            </a:extLst>
          </p:cNvPr>
          <p:cNvCxnSpPr>
            <a:cxnSpLocks/>
          </p:cNvCxnSpPr>
          <p:nvPr/>
        </p:nvCxnSpPr>
        <p:spPr>
          <a:xfrm flipH="1">
            <a:off x="3920970" y="3145676"/>
            <a:ext cx="1606858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57B17EA1-10CB-42FB-B40E-C5E66AFA84C1}"/>
              </a:ext>
            </a:extLst>
          </p:cNvPr>
          <p:cNvCxnSpPr>
            <a:cxnSpLocks/>
          </p:cNvCxnSpPr>
          <p:nvPr/>
        </p:nvCxnSpPr>
        <p:spPr>
          <a:xfrm>
            <a:off x="6602026" y="3145676"/>
            <a:ext cx="1787372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099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099403-E892-478D-9463-68F5550CB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434" y="1003177"/>
            <a:ext cx="9603275" cy="841700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3D09BF-F523-467D-B576-31244EB0B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193285"/>
            <a:ext cx="9603275" cy="345061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研究動機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使用方法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321299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76289F-0E13-41AD-B868-7E3E66DD4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867037"/>
            <a:ext cx="9603275" cy="1049235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研究動機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1B6ABF2-9158-4607-B7AB-1AF98797A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279" y="2456144"/>
            <a:ext cx="4308495" cy="3060933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17F926C-BA97-4DB2-B89E-3B44DF6B7D13}"/>
              </a:ext>
            </a:extLst>
          </p:cNvPr>
          <p:cNvSpPr txBox="1"/>
          <p:nvPr/>
        </p:nvSpPr>
        <p:spPr>
          <a:xfrm>
            <a:off x="1349406" y="2828835"/>
            <a:ext cx="41014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在茫茫人海中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r"/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找不到心愛的那一位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r"/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的身影</a:t>
            </a:r>
          </a:p>
        </p:txBody>
      </p:sp>
    </p:spTree>
    <p:extLst>
      <p:ext uri="{BB962C8B-B14F-4D97-AF65-F5344CB8AC3E}">
        <p14:creationId xmlns:p14="http://schemas.microsoft.com/office/powerpoint/2010/main" val="3009450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2B28705D-63DD-4636-8D4E-CB5E4AF71612}"/>
              </a:ext>
            </a:extLst>
          </p:cNvPr>
          <p:cNvSpPr txBox="1"/>
          <p:nvPr/>
        </p:nvSpPr>
        <p:spPr>
          <a:xfrm>
            <a:off x="2913353" y="2760154"/>
            <a:ext cx="76066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希望單憑一張大頭貼</a:t>
            </a:r>
            <a:endParaRPr lang="en-US" altLang="zh-TW" sz="3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就可以</a:t>
            </a:r>
            <a:r>
              <a:rPr lang="zh-TW" altLang="en-US" sz="32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快速又輕鬆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的挑出想要的照片</a:t>
            </a:r>
          </a:p>
        </p:txBody>
      </p:sp>
    </p:spTree>
    <p:extLst>
      <p:ext uri="{BB962C8B-B14F-4D97-AF65-F5344CB8AC3E}">
        <p14:creationId xmlns:p14="http://schemas.microsoft.com/office/powerpoint/2010/main" val="1527055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FF0A18-6F4D-407D-A6C0-D5AB83FCD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73695"/>
            <a:ext cx="9603275" cy="988770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使用方法</a:t>
            </a:r>
          </a:p>
        </p:txBody>
      </p:sp>
      <p:pic>
        <p:nvPicPr>
          <p:cNvPr id="21" name="內容版面配置區 20">
            <a:extLst>
              <a:ext uri="{FF2B5EF4-FFF2-40B4-BE49-F238E27FC236}">
                <a16:creationId xmlns:a16="http://schemas.microsoft.com/office/drawing/2014/main" id="{480443A8-A2E4-4524-A879-2317AA26E8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2736431"/>
            <a:ext cx="9373412" cy="1813717"/>
          </a:xfrm>
        </p:spPr>
      </p:pic>
    </p:spTree>
    <p:extLst>
      <p:ext uri="{BB962C8B-B14F-4D97-AF65-F5344CB8AC3E}">
        <p14:creationId xmlns:p14="http://schemas.microsoft.com/office/powerpoint/2010/main" val="253878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4F0058-5282-40C4-8164-413CD01BB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1064153"/>
            <a:ext cx="9603275" cy="1049235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人臉檢測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FD5A3A0-69C0-4852-8510-65F1D41BA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使用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OpenCV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中基於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Haar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cascade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分類器</a:t>
            </a:r>
            <a:endParaRPr lang="en-US" altLang="zh-TW" b="0" i="0" dirty="0">
              <a:solidFill>
                <a:srgbClr val="000000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haarcascade_frontalface_default.xml</a:t>
            </a:r>
            <a:r>
              <a:rPr lang="zh-TW" altLang="en-US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是</a:t>
            </a:r>
            <a:r>
              <a:rPr lang="en-US" altLang="zh-TW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OpenCV</a:t>
            </a:r>
            <a:r>
              <a:rPr lang="zh-TW" altLang="en-US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中已經過訓練的人臉識別模型</a:t>
            </a:r>
            <a:br>
              <a:rPr lang="zh-TW" altLang="en-US" dirty="0"/>
            </a:b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CCEB9AE-064B-47DD-860F-1F0C985DF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505" y="3347801"/>
            <a:ext cx="3817951" cy="2118544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014A52D-640B-49C2-92B2-118F696A5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473" y="3347801"/>
            <a:ext cx="3725022" cy="2118544"/>
          </a:xfrm>
          <a:prstGeom prst="rect">
            <a:avLst/>
          </a:prstGeom>
        </p:spPr>
      </p:pic>
      <p:sp>
        <p:nvSpPr>
          <p:cNvPr id="8" name="箭號: 向右 7">
            <a:extLst>
              <a:ext uri="{FF2B5EF4-FFF2-40B4-BE49-F238E27FC236}">
                <a16:creationId xmlns:a16="http://schemas.microsoft.com/office/drawing/2014/main" id="{8B885C5B-1266-45D5-91ED-CE7B028CAEBC}"/>
              </a:ext>
            </a:extLst>
          </p:cNvPr>
          <p:cNvSpPr/>
          <p:nvPr/>
        </p:nvSpPr>
        <p:spPr>
          <a:xfrm>
            <a:off x="5672831" y="4341181"/>
            <a:ext cx="842283" cy="16867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1187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7A880C-DAF5-4FB4-9295-E87488EC6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1088604"/>
            <a:ext cx="9603275" cy="1049235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人臉辨識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1015B7-8B0E-4F34-99DB-C7B0DD46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3333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使用</a:t>
            </a:r>
            <a:r>
              <a:rPr lang="en-US" altLang="zh-TW" b="0" i="0" dirty="0">
                <a:solidFill>
                  <a:srgbClr val="3333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Google</a:t>
            </a:r>
            <a:r>
              <a:rPr lang="zh-TW" altLang="en-US" b="0" i="0" dirty="0">
                <a:solidFill>
                  <a:srgbClr val="3333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所提出的人臉辨識系統 </a:t>
            </a:r>
            <a:r>
              <a:rPr lang="en-US" altLang="zh-TW" b="0" i="0" dirty="0" err="1">
                <a:solidFill>
                  <a:srgbClr val="333333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Facenet</a:t>
            </a:r>
            <a:endParaRPr lang="en-US" altLang="zh-TW" b="0" i="0" dirty="0">
              <a:solidFill>
                <a:srgbClr val="333333"/>
              </a:solidFill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 err="1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Facenet</a:t>
            </a:r>
            <a:r>
              <a:rPr lang="zh-TW" altLang="en-US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模型輸出為</a:t>
            </a:r>
            <a:r>
              <a:rPr lang="en-US" altLang="zh-TW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128</a:t>
            </a:r>
            <a:r>
              <a:rPr lang="zh-TW" altLang="en-US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個特徵值</a:t>
            </a:r>
            <a:endParaRPr lang="en-US" altLang="zh-TW" dirty="0">
              <a:solidFill>
                <a:srgbClr val="33333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>
              <a:solidFill>
                <a:srgbClr val="333333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rgbClr val="333333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計算特徵間的歐式距離，判斷是否為相同人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582A12B-8529-43D0-9C96-ADBA7EEE9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165" y="2186606"/>
            <a:ext cx="8016502" cy="310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5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C9047A-3D07-4EC7-A75E-0729A6E73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939863"/>
            <a:ext cx="9603275" cy="1049235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實作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B88FBC0-19B1-41E8-8170-D23F55CB7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200" y="2429123"/>
            <a:ext cx="3398815" cy="685859"/>
          </a:xfrm>
          <a:prstGeom prst="rect">
            <a:avLst/>
          </a:prstGeom>
        </p:spPr>
      </p:pic>
      <p:sp>
        <p:nvSpPr>
          <p:cNvPr id="6" name="箭號: 向右 5">
            <a:extLst>
              <a:ext uri="{FF2B5EF4-FFF2-40B4-BE49-F238E27FC236}">
                <a16:creationId xmlns:a16="http://schemas.microsoft.com/office/drawing/2014/main" id="{F334EC39-173F-4965-BF9B-9A484D4C7604}"/>
              </a:ext>
            </a:extLst>
          </p:cNvPr>
          <p:cNvSpPr/>
          <p:nvPr/>
        </p:nvSpPr>
        <p:spPr>
          <a:xfrm>
            <a:off x="4833366" y="2687714"/>
            <a:ext cx="842283" cy="16867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10410A4-CDFD-462A-8E7D-9FF253E18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29123"/>
            <a:ext cx="5081800" cy="3331358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70DD0CA9-90C1-4FCE-A5CE-F207F3F0A790}"/>
              </a:ext>
            </a:extLst>
          </p:cNvPr>
          <p:cNvSpPr txBox="1"/>
          <p:nvPr/>
        </p:nvSpPr>
        <p:spPr>
          <a:xfrm>
            <a:off x="6253215" y="4450092"/>
            <a:ext cx="1674414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目標圖片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8D10D32-B0B5-45BA-A0FF-B8E32DEBAACD}"/>
              </a:ext>
            </a:extLst>
          </p:cNvPr>
          <p:cNvSpPr txBox="1"/>
          <p:nvPr/>
        </p:nvSpPr>
        <p:spPr>
          <a:xfrm>
            <a:off x="9070020" y="4450092"/>
            <a:ext cx="2107780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待辨識圖片</a:t>
            </a:r>
          </a:p>
        </p:txBody>
      </p:sp>
    </p:spTree>
    <p:extLst>
      <p:ext uri="{BB962C8B-B14F-4D97-AF65-F5344CB8AC3E}">
        <p14:creationId xmlns:p14="http://schemas.microsoft.com/office/powerpoint/2010/main" val="331770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CA9B9BA-01F2-4202-8F7C-CC86F6D6B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261" y="2098139"/>
            <a:ext cx="3775932" cy="2661722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B9574CC-15F3-4BE1-AC5E-AEC03AC44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7765" y="2098139"/>
            <a:ext cx="3460852" cy="2661721"/>
          </a:xfrm>
          <a:prstGeom prst="rect">
            <a:avLst/>
          </a:prstGeom>
        </p:spPr>
      </p:pic>
      <p:sp>
        <p:nvSpPr>
          <p:cNvPr id="8" name="箭號: 向右 7">
            <a:extLst>
              <a:ext uri="{FF2B5EF4-FFF2-40B4-BE49-F238E27FC236}">
                <a16:creationId xmlns:a16="http://schemas.microsoft.com/office/drawing/2014/main" id="{87D79A09-4720-42BB-A9C4-06D7772756B4}"/>
              </a:ext>
            </a:extLst>
          </p:cNvPr>
          <p:cNvSpPr/>
          <p:nvPr/>
        </p:nvSpPr>
        <p:spPr>
          <a:xfrm>
            <a:off x="5793337" y="2412507"/>
            <a:ext cx="842283" cy="16867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9E37350-76D5-4D06-AB64-66D48F4D149C}"/>
              </a:ext>
            </a:extLst>
          </p:cNvPr>
          <p:cNvSpPr txBox="1"/>
          <p:nvPr/>
        </p:nvSpPr>
        <p:spPr>
          <a:xfrm>
            <a:off x="2240758" y="3684735"/>
            <a:ext cx="1701178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人臉辨識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8ED10BC-F0A4-4E06-8C90-F3643C9788C6}"/>
              </a:ext>
            </a:extLst>
          </p:cNvPr>
          <p:cNvSpPr txBox="1"/>
          <p:nvPr/>
        </p:nvSpPr>
        <p:spPr>
          <a:xfrm>
            <a:off x="8119155" y="3502963"/>
            <a:ext cx="1658072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顯示圖片</a:t>
            </a:r>
          </a:p>
        </p:txBody>
      </p:sp>
      <p:sp>
        <p:nvSpPr>
          <p:cNvPr id="11" name="標題 1">
            <a:extLst>
              <a:ext uri="{FF2B5EF4-FFF2-40B4-BE49-F238E27FC236}">
                <a16:creationId xmlns:a16="http://schemas.microsoft.com/office/drawing/2014/main" id="{54E61BDD-922A-426A-BB4A-3A1F53CC3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8" y="939863"/>
            <a:ext cx="9603275" cy="1049235"/>
          </a:xfrm>
        </p:spPr>
        <p:txBody>
          <a:bodyPr>
            <a:normAutofit/>
          </a:bodyPr>
          <a:lstStyle/>
          <a:p>
            <a:r>
              <a:rPr lang="zh-TW" altLang="en-US" sz="4400" dirty="0">
                <a:latin typeface="標楷體" panose="03000509000000000000" pitchFamily="65" charset="-120"/>
                <a:ea typeface="標楷體" panose="03000509000000000000" pitchFamily="65" charset="-120"/>
              </a:rPr>
              <a:t>實作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190B98C-EDD9-401F-859D-0A7279B83D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0758" y="4276819"/>
            <a:ext cx="4740051" cy="1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446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圖庫">
  <a:themeElements>
    <a:clrScheme name="圖庫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圖庫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圖庫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254</TotalTime>
  <Words>124</Words>
  <Application>Microsoft Office PowerPoint</Application>
  <PresentationFormat>寬螢幕</PresentationFormat>
  <Paragraphs>29</Paragraphs>
  <Slides>11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標楷體</vt:lpstr>
      <vt:lpstr>Arial</vt:lpstr>
      <vt:lpstr>Gill Sans MT</vt:lpstr>
      <vt:lpstr>圖庫</vt:lpstr>
      <vt:lpstr>挑照小幫手</vt:lpstr>
      <vt:lpstr>目錄</vt:lpstr>
      <vt:lpstr>研究動機</vt:lpstr>
      <vt:lpstr>PowerPoint 簡報</vt:lpstr>
      <vt:lpstr>使用方法</vt:lpstr>
      <vt:lpstr>人臉檢測</vt:lpstr>
      <vt:lpstr>人臉辨識</vt:lpstr>
      <vt:lpstr>實作</vt:lpstr>
      <vt:lpstr>實作</vt:lpstr>
      <vt:lpstr>Demo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liao33025@gmail.com</dc:creator>
  <cp:lastModifiedBy>liao33025@gmail.com</cp:lastModifiedBy>
  <cp:revision>22</cp:revision>
  <dcterms:created xsi:type="dcterms:W3CDTF">2021-06-12T15:51:07Z</dcterms:created>
  <dcterms:modified xsi:type="dcterms:W3CDTF">2022-03-09T13:51:50Z</dcterms:modified>
</cp:coreProperties>
</file>

<file path=docProps/thumbnail.jpeg>
</file>